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0" r:id="rId2"/>
    <p:sldId id="256" r:id="rId3"/>
    <p:sldId id="274" r:id="rId4"/>
    <p:sldId id="275" r:id="rId5"/>
    <p:sldId id="264" r:id="rId6"/>
    <p:sldId id="265" r:id="rId7"/>
    <p:sldId id="266" r:id="rId8"/>
    <p:sldId id="267" r:id="rId9"/>
    <p:sldId id="271" r:id="rId10"/>
    <p:sldId id="272" r:id="rId11"/>
    <p:sldId id="257" r:id="rId12"/>
    <p:sldId id="258" r:id="rId13"/>
    <p:sldId id="259" r:id="rId14"/>
    <p:sldId id="260" r:id="rId15"/>
    <p:sldId id="261" r:id="rId16"/>
    <p:sldId id="262" r:id="rId17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8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56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13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056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85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81351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22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75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7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13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34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28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83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79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1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1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9F7AD-789A-42E0-A09D-1926481BE92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A68F1C-7830-43D1-8A8C-2F9878B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89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 проект «Подсолнушки и Божьи Коровки»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среднего дошкольного возраста «Буратино»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Винявская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Александровна.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7156" y="2160588"/>
            <a:ext cx="517772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57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Расширять и уточнять знания детей о насекомых, об их характерных признаках; развивать умение видеть признаки сходства и различия и выражать их в речи; воспитывать бережное отношение ко всему живому.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7156" y="2160588"/>
            <a:ext cx="517772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25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7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жучков она милей,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Спинка алая у ней.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ней кружочки   -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Черненькие точки!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63" y="2533077"/>
            <a:ext cx="4183062" cy="31364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5" y="2532482"/>
            <a:ext cx="4184650" cy="3137648"/>
          </a:xfrm>
        </p:spPr>
      </p:pic>
    </p:spTree>
    <p:extLst>
      <p:ext uri="{BB962C8B-B14F-4D97-AF65-F5344CB8AC3E}">
        <p14:creationId xmlns:p14="http://schemas.microsoft.com/office/powerpoint/2010/main" xmlns="" val="25052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Здравствуйте, меня зовут Мила! Меня легко узнать по однотонному туловищу с цветными вкраплениями. Своё название я получила из-за того, что по окраске напоминаю корову. На самом деле я – хищник. Питаюсь тлей и мелкими насекомыми.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63" y="2533077"/>
            <a:ext cx="4183062" cy="31364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5" y="2532482"/>
            <a:ext cx="4184650" cy="3137648"/>
          </a:xfrm>
        </p:spPr>
      </p:pic>
    </p:spTree>
    <p:extLst>
      <p:ext uri="{BB962C8B-B14F-4D97-AF65-F5344CB8AC3E}">
        <p14:creationId xmlns:p14="http://schemas.microsoft.com/office/powerpoint/2010/main" xmlns="" val="99764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моей ладошки очень ловко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Взлетает маленький жучок.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что зовут его коровкой,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ответить мне не смог!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63" y="2533077"/>
            <a:ext cx="4183062" cy="31364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5" y="2532482"/>
            <a:ext cx="4184650" cy="3137648"/>
          </a:xfrm>
        </p:spPr>
      </p:pic>
    </p:spTree>
    <p:extLst>
      <p:ext uri="{BB962C8B-B14F-4D97-AF65-F5344CB8AC3E}">
        <p14:creationId xmlns:p14="http://schemas.microsoft.com/office/powerpoint/2010/main" xmlns="" val="56468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63" y="2533077"/>
            <a:ext cx="4183062" cy="31364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5" y="2532482"/>
            <a:ext cx="4184650" cy="3137648"/>
          </a:xfrm>
        </p:spPr>
      </p:pic>
    </p:spTree>
    <p:extLst>
      <p:ext uri="{BB962C8B-B14F-4D97-AF65-F5344CB8AC3E}">
        <p14:creationId xmlns:p14="http://schemas.microsoft.com/office/powerpoint/2010/main" xmlns="" val="42120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720" y="1743456"/>
            <a:ext cx="4910965" cy="38282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1188" y="1804416"/>
            <a:ext cx="4960540" cy="3719410"/>
          </a:xfrm>
        </p:spPr>
      </p:pic>
    </p:spTree>
    <p:extLst>
      <p:ext uri="{BB962C8B-B14F-4D97-AF65-F5344CB8AC3E}">
        <p14:creationId xmlns:p14="http://schemas.microsoft.com/office/powerpoint/2010/main" xmlns="" val="31340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79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698" y="1242597"/>
            <a:ext cx="3621293" cy="431006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названии и об основных частях растений; учить видеть характерные особенности, ввести название растения в активный словарь; воспитывать бережное отношение ко всему живому.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912" y="967409"/>
            <a:ext cx="5615539" cy="48105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9828386" y="401085"/>
            <a:ext cx="196401" cy="64569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42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3916018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1562" y="1249680"/>
            <a:ext cx="3932237" cy="4630835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Солнышко на ножке,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Прямо у дорожки!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Выросло большое, Вкусное такое!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Семечки рядами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Догадайтесь сами: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Что это на ножке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Прямо у дорожки?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69" b="20169"/>
          <a:stretch>
            <a:fillRect/>
          </a:stretch>
        </p:blipFill>
        <p:spPr>
          <a:xfrm>
            <a:off x="798216" y="694944"/>
            <a:ext cx="6151224" cy="5185570"/>
          </a:xfrm>
        </p:spPr>
      </p:pic>
    </p:spTree>
    <p:extLst>
      <p:ext uri="{BB962C8B-B14F-4D97-AF65-F5344CB8AC3E}">
        <p14:creationId xmlns:p14="http://schemas.microsoft.com/office/powerpoint/2010/main" xmlns="" val="30402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шляпке черной,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Плотным строем зерна!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растут прекрасно 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стакана масла?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319" y="2160588"/>
            <a:ext cx="2910150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5" y="2531223"/>
            <a:ext cx="4184650" cy="3140166"/>
          </a:xfrm>
        </p:spPr>
      </p:pic>
    </p:spTree>
    <p:extLst>
      <p:ext uri="{BB962C8B-B14F-4D97-AF65-F5344CB8AC3E}">
        <p14:creationId xmlns:p14="http://schemas.microsoft.com/office/powerpoint/2010/main" xmlns="" val="39565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дворе –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Сенечка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голове – семечки!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63" y="2531819"/>
            <a:ext cx="4183062" cy="31389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5" y="2531223"/>
            <a:ext cx="4184650" cy="3140166"/>
          </a:xfrm>
        </p:spPr>
      </p:pic>
    </p:spTree>
    <p:extLst>
      <p:ext uri="{BB962C8B-B14F-4D97-AF65-F5344CB8AC3E}">
        <p14:creationId xmlns:p14="http://schemas.microsoft.com/office/powerpoint/2010/main" xmlns="" val="27646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Ванюшка, 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черных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конопушках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Головой за солнцем ходит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везде его находит.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319" y="2160588"/>
            <a:ext cx="2910150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775" y="2160588"/>
            <a:ext cx="2910150" cy="3881437"/>
          </a:xfrm>
        </p:spPr>
      </p:pic>
    </p:spTree>
    <p:extLst>
      <p:ext uri="{BB962C8B-B14F-4D97-AF65-F5344CB8AC3E}">
        <p14:creationId xmlns:p14="http://schemas.microsoft.com/office/powerpoint/2010/main" xmlns="" val="39979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извилистой дорожки 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Растете солнышко на ножке.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дозреет солнышко, 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горстка зернышек!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319" y="2160588"/>
            <a:ext cx="2910150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5" y="2531223"/>
            <a:ext cx="4184650" cy="3140166"/>
          </a:xfrm>
        </p:spPr>
      </p:pic>
    </p:spTree>
    <p:extLst>
      <p:ext uri="{BB962C8B-B14F-4D97-AF65-F5344CB8AC3E}">
        <p14:creationId xmlns:p14="http://schemas.microsoft.com/office/powerpoint/2010/main" xmlns="" val="41732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</TotalTime>
  <Words>116</Words>
  <Application>Microsoft Office PowerPoint</Application>
  <PresentationFormat>Произвольный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Мини проект «Подсолнушки и Божьи Коровки» группа среднего дошкольного возраста «Буратино» Воспитатель: Винявская Александра Александровна.</vt:lpstr>
      <vt:lpstr>Слайд 2</vt:lpstr>
      <vt:lpstr>   Цель: Закреплять представления о названии и об основных частях растений; учить видеть характерные особенности, ввести название растения в активный словарь; воспитывать бережное отношение ко всему живому.</vt:lpstr>
      <vt:lpstr>Слайд 4</vt:lpstr>
      <vt:lpstr>В этой шляпке черной, Плотным строем зерна! Где растут прекрасно  Три стакана масла?</vt:lpstr>
      <vt:lpstr>На дворе – Сенечка, В голове – семечки!</vt:lpstr>
      <vt:lpstr>Золотой Ванюшка,  В черных конопушках.  Головой за солнцем ходит И везде его находит.</vt:lpstr>
      <vt:lpstr>У извилистой дорожки  Растете солнышко на ножке. Как дозреет солнышко,  Будет горстка зернышек!</vt:lpstr>
      <vt:lpstr>Слайд 9</vt:lpstr>
      <vt:lpstr>Цель: Расширять и уточнять знания детей о насекомых, об их характерных признаках; развивать умение видеть признаки сходства и различия и выражать их в речи; воспитывать бережное отношение ко всему живому.</vt:lpstr>
      <vt:lpstr>Слайд 11</vt:lpstr>
      <vt:lpstr>Всех жучков она милей,  Спинка алая у ней. А на ней кружочки   - Черненькие точки!</vt:lpstr>
      <vt:lpstr>- Здравствуйте, меня зовут Мила! Меня легко узнать по однотонному туловищу с цветными вкраплениями. Своё название я получила из-за того, что по окраске напоминаю корову. На самом деле я – хищник. Питаюсь тлей и мелкими насекомыми.</vt:lpstr>
      <vt:lpstr>С моей ладошки очень ловко Взлетает маленький жучок. За что зовут его коровкой,  Никто ответить мне не смог!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2016-08-24T08:47:40Z</dcterms:created>
  <dcterms:modified xsi:type="dcterms:W3CDTF">2016-08-25T06:44:03Z</dcterms:modified>
</cp:coreProperties>
</file>